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10287000" cy="6858000" type="35mm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4"/>
    <p:restoredTop sz="93284"/>
  </p:normalViewPr>
  <p:slideViewPr>
    <p:cSldViewPr snapToGrid="0" snapToObjects="1">
      <p:cViewPr varScale="1">
        <p:scale>
          <a:sx n="54" d="100"/>
          <a:sy n="54" d="100"/>
        </p:scale>
        <p:origin x="90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122363"/>
            <a:ext cx="874395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5">
            <a:extLst>
              <a:ext uri="{FF2B5EF4-FFF2-40B4-BE49-F238E27FC236}">
                <a16:creationId xmlns:a16="http://schemas.microsoft.com/office/drawing/2014/main" id="{A4740998-8EB0-464A-B001-BA94FD212DE6}"/>
              </a:ext>
            </a:extLst>
          </p:cNvPr>
          <p:cNvSpPr/>
          <p:nvPr userDrawn="1"/>
        </p:nvSpPr>
        <p:spPr>
          <a:xfrm>
            <a:off x="571500" y="19916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/>
              <a:t>Ninth Annual Meeting of the Economics and Politics Research Group</a:t>
            </a:r>
            <a:endParaRPr lang="en-US" dirty="0"/>
          </a:p>
          <a:p>
            <a:pPr algn="r"/>
            <a:r>
              <a:rPr lang="en-US" b="1" dirty="0"/>
              <a:t>Brasilia, November 7-8,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73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9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1709740"/>
            <a:ext cx="88725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4589465"/>
            <a:ext cx="8872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849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1825625"/>
            <a:ext cx="437197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1825625"/>
            <a:ext cx="437197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43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365127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1681163"/>
            <a:ext cx="43518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2505075"/>
            <a:ext cx="4351883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1681163"/>
            <a:ext cx="43733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2505075"/>
            <a:ext cx="437331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336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59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8005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457200"/>
            <a:ext cx="3317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987427"/>
            <a:ext cx="520779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2057400"/>
            <a:ext cx="3317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30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457200"/>
            <a:ext cx="3317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987427"/>
            <a:ext cx="520779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2057400"/>
            <a:ext cx="3317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9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905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365125"/>
            <a:ext cx="2218134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365125"/>
            <a:ext cx="6525816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22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365127"/>
            <a:ext cx="88725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1825625"/>
            <a:ext cx="88725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EC5A4-32DA-3140-8B3B-1DC01F0C82E2}" type="datetimeFigureOut">
              <a:rPr lang="pt-BR" smtClean="0"/>
              <a:t>21/10/2024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6356352"/>
            <a:ext cx="34718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1B708-794A-1944-BA1C-EA98A8B0FC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14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72CBEB-035E-C64F-BC47-0B3F08844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005070"/>
            <a:ext cx="9144000" cy="5009785"/>
          </a:xfrm>
          <a:prstGeom prst="rect">
            <a:avLst/>
          </a:prstGeom>
          <a:effectLst/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7CE812B-3D06-AC48-894A-CEE98F96D6A9}"/>
              </a:ext>
            </a:extLst>
          </p:cNvPr>
          <p:cNvSpPr/>
          <p:nvPr/>
        </p:nvSpPr>
        <p:spPr>
          <a:xfrm>
            <a:off x="571500" y="1005070"/>
            <a:ext cx="9362209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</p:txBody>
      </p:sp>
      <p:sp>
        <p:nvSpPr>
          <p:cNvPr id="5" name="Retângulo 5">
            <a:extLst>
              <a:ext uri="{FF2B5EF4-FFF2-40B4-BE49-F238E27FC236}">
                <a16:creationId xmlns:a16="http://schemas.microsoft.com/office/drawing/2014/main" id="{3B2958ED-CD6E-3541-9FE8-33296CE8D829}"/>
              </a:ext>
            </a:extLst>
          </p:cNvPr>
          <p:cNvSpPr/>
          <p:nvPr/>
        </p:nvSpPr>
        <p:spPr>
          <a:xfrm>
            <a:off x="723900" y="1157470"/>
            <a:ext cx="9362209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62784A-EBB3-2645-9D98-789B16977420}"/>
              </a:ext>
            </a:extLst>
          </p:cNvPr>
          <p:cNvSpPr txBox="1"/>
          <p:nvPr/>
        </p:nvSpPr>
        <p:spPr>
          <a:xfrm>
            <a:off x="571500" y="100507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  <a:p>
            <a:pPr algn="ctr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Autor1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</a:p>
          <a:p>
            <a:pPr algn="ctr"/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Autor2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</a:p>
          <a:p>
            <a:pPr algn="ctr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Autor3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</a:p>
        </p:txBody>
      </p:sp>
    </p:spTree>
    <p:extLst>
      <p:ext uri="{BB962C8B-B14F-4D97-AF65-F5344CB8AC3E}">
        <p14:creationId xmlns:p14="http://schemas.microsoft.com/office/powerpoint/2010/main" val="82857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72CBEB-035E-C64F-BC47-0B3F08844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005070"/>
            <a:ext cx="9144000" cy="5009785"/>
          </a:xfrm>
          <a:prstGeom prst="rect">
            <a:avLst/>
          </a:prstGeom>
          <a:effectLst/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7CE812B-3D06-AC48-894A-CEE98F96D6A9}"/>
              </a:ext>
            </a:extLst>
          </p:cNvPr>
          <p:cNvSpPr/>
          <p:nvPr/>
        </p:nvSpPr>
        <p:spPr>
          <a:xfrm>
            <a:off x="2126673" y="1005070"/>
            <a:ext cx="9362209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</p:txBody>
      </p:sp>
      <p:sp>
        <p:nvSpPr>
          <p:cNvPr id="5" name="Retângulo 5">
            <a:extLst>
              <a:ext uri="{FF2B5EF4-FFF2-40B4-BE49-F238E27FC236}">
                <a16:creationId xmlns:a16="http://schemas.microsoft.com/office/drawing/2014/main" id="{3B2958ED-CD6E-3541-9FE8-33296CE8D829}"/>
              </a:ext>
            </a:extLst>
          </p:cNvPr>
          <p:cNvSpPr/>
          <p:nvPr/>
        </p:nvSpPr>
        <p:spPr>
          <a:xfrm>
            <a:off x="2344882" y="1549746"/>
            <a:ext cx="9362209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pt-BR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E77D2E-0B67-7944-A619-AC85DA804807}"/>
              </a:ext>
            </a:extLst>
          </p:cNvPr>
          <p:cNvSpPr txBox="1"/>
          <p:nvPr/>
        </p:nvSpPr>
        <p:spPr>
          <a:xfrm>
            <a:off x="571500" y="1005070"/>
            <a:ext cx="9144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Conteúdo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Subconteúdo1</a:t>
            </a:r>
          </a:p>
          <a:p>
            <a:pPr lvl="1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Subconteúdo2</a:t>
            </a:r>
          </a:p>
          <a:p>
            <a:pPr lvl="1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Subconteúdo3</a:t>
            </a:r>
          </a:p>
          <a:p>
            <a:pPr lvl="1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Subconteúdo4</a:t>
            </a:r>
          </a:p>
          <a:p>
            <a:pPr lvl="1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Subconteúdo5</a:t>
            </a:r>
          </a:p>
          <a:p>
            <a:pPr lvl="1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Subconteúdo6</a:t>
            </a:r>
          </a:p>
        </p:txBody>
      </p:sp>
    </p:spTree>
    <p:extLst>
      <p:ext uri="{BB962C8B-B14F-4D97-AF65-F5344CB8AC3E}">
        <p14:creationId xmlns:p14="http://schemas.microsoft.com/office/powerpoint/2010/main" val="1754406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17</Words>
  <Application>Microsoft Office PowerPoint</Application>
  <PresentationFormat>Slides de 35 mm</PresentationFormat>
  <Paragraphs>62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MAURICIO BUGARIN</dc:creator>
  <cp:lastModifiedBy>MAURICIO BUGARIN</cp:lastModifiedBy>
  <cp:revision>6</cp:revision>
  <cp:lastPrinted>2018-10-29T15:08:00Z</cp:lastPrinted>
  <dcterms:created xsi:type="dcterms:W3CDTF">2018-10-16T14:14:14Z</dcterms:created>
  <dcterms:modified xsi:type="dcterms:W3CDTF">2024-10-21T17:12:26Z</dcterms:modified>
</cp:coreProperties>
</file>